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81" autoAdjust="0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3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20" y="2289810"/>
            <a:ext cx="7477760" cy="87312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algn="ctr">
              <a:lnSpc>
                <a:spcPts val="6560"/>
              </a:lnSpc>
            </a:pPr>
            <a:r>
              <a:rPr lang="en-US" sz="5400" b="1" kern="0" spc="-157" dirty="0">
                <a:solidFill>
                  <a:srgbClr val="591CE6"/>
                </a:solidFill>
                <a:effectLst/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</a:t>
            </a:r>
            <a:r>
              <a:rPr lang="en-US" sz="5400" kern="0" spc="-157" dirty="0">
                <a:solidFill>
                  <a:srgbClr val="591CE6"/>
                </a:solidFill>
                <a:effectLst/>
                <a:latin typeface="Algerian" panose="04020705040A02060702" pitchFamily="82" charset="0"/>
                <a:ea typeface="p22-mackinac-pro" pitchFamily="34" charset="-122"/>
                <a:cs typeface="p22-mackinac-pro" pitchFamily="34" charset="-120"/>
              </a:rPr>
              <a:t>Chat Application in </a:t>
            </a:r>
            <a:r>
              <a:rPr lang="en-US" sz="5400" kern="0" spc="-157" dirty="0" smtClean="0">
                <a:solidFill>
                  <a:srgbClr val="591CE6"/>
                </a:solidFill>
                <a:effectLst/>
                <a:latin typeface="Algerian" panose="04020705040A02060702" pitchFamily="82" charset="0"/>
                <a:ea typeface="p22-mackinac-pro" pitchFamily="34" charset="-122"/>
                <a:cs typeface="p22-mackinac-pro" pitchFamily="34" charset="-120"/>
              </a:rPr>
              <a:t>Python</a:t>
            </a:r>
            <a:r>
              <a:rPr lang="en-US" sz="5400" b="1" kern="0" spc="-157" dirty="0" smtClean="0">
                <a:solidFill>
                  <a:srgbClr val="000000"/>
                </a:solidFill>
                <a:effectLst/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   </a:t>
            </a:r>
            <a:endParaRPr lang="en-US" sz="5400" dirty="0">
              <a:effectLst/>
            </a:endParaRPr>
          </a:p>
          <a:p>
            <a:pPr algn="ctr">
              <a:lnSpc>
                <a:spcPts val="6560"/>
              </a:lnSpc>
            </a:pPr>
            <a:endParaRPr lang="en-US" sz="5400" dirty="0">
              <a:effectLst/>
            </a:endParaRPr>
          </a:p>
          <a:p>
            <a:pPr algn="ctr">
              <a:lnSpc>
                <a:spcPts val="6560"/>
              </a:lnSpc>
            </a:pPr>
            <a:endParaRPr lang="en-US" sz="5400" dirty="0">
              <a:effectLst/>
            </a:endParaRPr>
          </a:p>
          <a:p>
            <a:pPr algn="ctr">
              <a:lnSpc>
                <a:spcPts val="6560"/>
              </a:lnSpc>
            </a:pPr>
            <a:endParaRPr lang="en-US" sz="5400" dirty="0">
              <a:effectLst/>
            </a:endParaRPr>
          </a:p>
          <a:p>
            <a:pPr algn="ctr">
              <a:lnSpc>
                <a:spcPts val="6560"/>
              </a:lnSpc>
            </a:pPr>
            <a:endParaRPr lang="en-US" sz="5400" dirty="0">
              <a:effectLst/>
            </a:endParaRPr>
          </a:p>
          <a:p>
            <a:pPr algn="ctr">
              <a:lnSpc>
                <a:spcPts val="6560"/>
              </a:lnSpc>
            </a:pPr>
            <a:r>
              <a:rPr lang="en-US" sz="5400" dirty="0" smtClean="0">
                <a:effectLst/>
              </a:rPr>
              <a:t>  </a:t>
            </a:r>
            <a:endParaRPr lang="en-US" sz="5400" dirty="0">
              <a:effectLst/>
            </a:endParaRPr>
          </a:p>
          <a:p>
            <a:pPr marL="0" indent="0" algn="ctr">
              <a:lnSpc>
                <a:spcPts val="6560"/>
              </a:lnSpc>
              <a:buNone/>
            </a:pPr>
            <a:endParaRPr lang="en-US" sz="5400" dirty="0">
              <a:effectLst/>
            </a:endParaRPr>
          </a:p>
        </p:txBody>
      </p:sp>
      <p:sp>
        <p:nvSpPr>
          <p:cNvPr id="6" name="Text 3"/>
          <p:cNvSpPr/>
          <p:nvPr/>
        </p:nvSpPr>
        <p:spPr>
          <a:xfrm>
            <a:off x="6537313" y="4330621"/>
            <a:ext cx="7477601" cy="133302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350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You All Are Welcome to our presentation on creating a simple chat app using Python terminal.</a:t>
            </a:r>
            <a:endParaRPr lang="en-US" sz="218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267903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800" b="1" kern="0" spc="-131" dirty="0">
                <a:solidFill>
                  <a:srgbClr val="591CE6"/>
                </a:solidFill>
                <a:latin typeface="Algerian" panose="04020705040A02060702" pitchFamily="82" charset="0"/>
                <a:ea typeface="p22-mackinac-pro" pitchFamily="34" charset="-122"/>
                <a:cs typeface="p22-mackinac-pro" pitchFamily="34" charset="-120"/>
              </a:rPr>
              <a:t>Introduction</a:t>
            </a:r>
            <a:endParaRPr lang="en-US" sz="4800" b="1" kern="0" spc="-131" dirty="0">
              <a:solidFill>
                <a:srgbClr val="591CE6"/>
              </a:solidFill>
              <a:latin typeface="Algerian" panose="04020705040A02060702" pitchFamily="82" charset="0"/>
              <a:ea typeface="p22-mackinac-pro" pitchFamily="34" charset="-122"/>
              <a:cs typeface="p22-mackinac-pro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3295531"/>
            <a:ext cx="7477601" cy="266604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350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Calibri" panose="020F0502020204030204" charset="0"/>
                <a:ea typeface="Eudoxus Sans" pitchFamily="34" charset="-122"/>
                <a:cs typeface="Calibri" panose="020F0502020204030204" charset="0"/>
              </a:rPr>
              <a:t>We'd like to present a basic chat application we made with Python. Using the terminal, you can transmit messages between machines using this chat program. It's similar to having a stripped-down version of </a:t>
            </a: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Messenger </a:t>
            </a:r>
            <a:r>
              <a:rPr lang="en-US" sz="2800" dirty="0">
                <a:solidFill>
                  <a:srgbClr val="272525"/>
                </a:solidFill>
                <a:latin typeface="Calibri" panose="020F0502020204030204" charset="0"/>
                <a:ea typeface="Eudoxus Sans" pitchFamily="34" charset="-122"/>
                <a:cs typeface="Calibri" panose="020F0502020204030204" charset="0"/>
              </a:rPr>
              <a:t>or WhatsApp in your command prompt.</a:t>
            </a:r>
            <a:endParaRPr lang="en-US" sz="2800" dirty="0">
              <a:solidFill>
                <a:srgbClr val="272525"/>
              </a:solidFill>
              <a:latin typeface="Calibri" panose="020F0502020204030204" charset="0"/>
              <a:ea typeface="Eudoxus Sans" pitchFamily="34" charset="-122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11430" y="-159471"/>
            <a:ext cx="13797201" cy="8547498"/>
          </a:xfrm>
          <a:prstGeom prst="rect">
            <a:avLst/>
          </a:prstGeom>
          <a:solidFill>
            <a:srgbClr val="FDFAF7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-317898"/>
            <a:ext cx="5486400" cy="85474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20" y="2018030"/>
            <a:ext cx="4443730" cy="54102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400" b="1" kern="0" spc="-131" dirty="0" smtClean="0">
                <a:solidFill>
                  <a:srgbClr val="591CE6"/>
                </a:solidFill>
                <a:effectLst/>
                <a:latin typeface="Algerian" panose="04020705040A02060702" pitchFamily="82" charset="0"/>
                <a:ea typeface="p22-mackinac-pro" pitchFamily="34" charset="-122"/>
                <a:cs typeface="p22-mackinac-pro" pitchFamily="34" charset="-120"/>
              </a:rPr>
              <a:t>Components</a:t>
            </a:r>
            <a:endParaRPr lang="en-US" sz="4400" b="1" kern="0" spc="-131" dirty="0" smtClean="0">
              <a:solidFill>
                <a:srgbClr val="591CE6"/>
              </a:solidFill>
              <a:effectLst/>
              <a:latin typeface="Algerian" panose="04020705040A02060702" pitchFamily="82" charset="0"/>
              <a:ea typeface="p22-mackinac-pro" pitchFamily="34" charset="-122"/>
              <a:cs typeface="p22-mackinac-pro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33199" y="3045738"/>
            <a:ext cx="7477601" cy="4443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5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1:Chat Server: </a:t>
            </a:r>
            <a:r>
              <a:rPr lang="en-US" sz="2400" b="1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 </a:t>
            </a:r>
            <a:endParaRPr lang="en-US" sz="2400" b="1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277620" y="3740150"/>
            <a:ext cx="7477125" cy="217297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It's similar to having a boss in charge. It waits patiently, taking in messages from all sides and ensuring they get to the appropriate parties.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277620" y="5862955"/>
            <a:ext cx="7227570" cy="190119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indent="0" algn="l">
              <a:lnSpc>
                <a:spcPts val="3500"/>
              </a:lnSpc>
              <a:buSzPct val="100000"/>
              <a:buFont typeface="+mj-lt"/>
              <a:buNone/>
            </a:pPr>
            <a:r>
              <a:rPr lang="en-US" sz="28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endParaRPr lang="en-US" sz="2185" dirty="0"/>
          </a:p>
        </p:txBody>
      </p:sp>
      <p:sp>
        <p:nvSpPr>
          <p:cNvPr id="9" name="Text 6"/>
          <p:cNvSpPr/>
          <p:nvPr/>
        </p:nvSpPr>
        <p:spPr>
          <a:xfrm>
            <a:off x="416560" y="5855970"/>
            <a:ext cx="7720965" cy="147764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098596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5470"/>
              </a:lnSpc>
              <a:buNone/>
            </a:pPr>
            <a:r>
              <a:rPr lang="en-US" sz="4375" kern="0" spc="-131" dirty="0" smtClean="0">
                <a:solidFill>
                  <a:srgbClr val="591C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  <a:ea typeface="p22-mackinac-pro" pitchFamily="34" charset="-122"/>
                <a:cs typeface="p22-mackinac-pro" pitchFamily="34" charset="-120"/>
                <a:sym typeface="+mn-ea"/>
              </a:rPr>
              <a:t>Components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833199" y="3126224"/>
            <a:ext cx="7477601" cy="4443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5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ffectLst/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2:Chat Client</a:t>
            </a:r>
            <a:r>
              <a:rPr lang="en-US" sz="2800" b="1" dirty="0">
                <a:solidFill>
                  <a:srgbClr val="272525"/>
                </a:solidFill>
                <a:effectLst/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 </a:t>
            </a:r>
            <a:endParaRPr lang="en-US" sz="2800" b="1" dirty="0">
              <a:solidFill>
                <a:srgbClr val="272525"/>
              </a:solidFill>
              <a:effectLst/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277541" y="3875723"/>
            <a:ext cx="7033260" cy="133302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This is like your personal chat window. It sends messages to the server and receive messages from other clients.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277620" y="5549265"/>
            <a:ext cx="7033260" cy="1244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You can run this on multiple computers to chat with friend</a:t>
            </a: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s.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203200" y="0"/>
            <a:ext cx="14630400" cy="8229600"/>
          </a:xfrm>
          <a:prstGeom prst="rect">
            <a:avLst/>
          </a:prstGeom>
          <a:solidFill>
            <a:srgbClr val="FDFAF7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641390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800" b="1" kern="0" spc="-131" dirty="0">
                <a:solidFill>
                  <a:srgbClr val="591CE6"/>
                </a:solidFill>
                <a:latin typeface="Algerian" panose="04020705040A02060702" pitchFamily="82" charset="0"/>
                <a:ea typeface="p22-mackinac-pro" pitchFamily="34" charset="-122"/>
                <a:cs typeface="p22-mackinac-pro" pitchFamily="34" charset="-120"/>
              </a:rPr>
              <a:t>How to </a:t>
            </a:r>
            <a:r>
              <a:rPr lang="en-US" sz="4800" b="1" kern="0" spc="-131" dirty="0" smtClean="0">
                <a:solidFill>
                  <a:srgbClr val="591CE6"/>
                </a:solidFill>
                <a:latin typeface="Algerian" panose="04020705040A02060702" pitchFamily="82" charset="0"/>
                <a:ea typeface="p22-mackinac-pro" pitchFamily="34" charset="-122"/>
                <a:cs typeface="p22-mackinac-pro" pitchFamily="34" charset="-120"/>
              </a:rPr>
              <a:t>Run</a:t>
            </a:r>
            <a:endParaRPr lang="en-US" sz="4800" b="1" kern="0" spc="-131" dirty="0" smtClean="0">
              <a:solidFill>
                <a:srgbClr val="591CE6"/>
              </a:solidFill>
              <a:latin typeface="Algerian" panose="04020705040A02060702" pitchFamily="82" charset="0"/>
              <a:ea typeface="p22-mackinac-pro" pitchFamily="34" charset="-122"/>
              <a:cs typeface="p22-mackinac-pro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19599" y="1669018"/>
            <a:ext cx="7477601" cy="4443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5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1:Server:</a:t>
            </a:r>
            <a:endParaRPr lang="en-US" sz="2400" b="1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27190" y="2326640"/>
            <a:ext cx="7687310" cy="89662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Launch </a:t>
            </a:r>
            <a:r>
              <a:rPr lang="en-US" sz="2800" b="1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chat_server.py</a:t>
            </a: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 in a terminal window. It will show when it is listening.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697980" y="3402965"/>
            <a:ext cx="8129905" cy="558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This is where all messages will be delivered.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319599" y="4061063"/>
            <a:ext cx="7477601" cy="4443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5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2:Client:</a:t>
            </a:r>
            <a:endParaRPr lang="en-US" sz="2400" b="1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764020" y="4681855"/>
            <a:ext cx="7369175" cy="8883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Open a second terminal on the same machine or a different one.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764020" y="5732780"/>
            <a:ext cx="7369810" cy="92519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Run </a:t>
            </a:r>
            <a:r>
              <a:rPr lang="en-US" sz="2800" b="1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chat_client.py</a:t>
            </a: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 and enter the server's IP address when prompted.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764020" y="6754495"/>
            <a:ext cx="7369175" cy="8883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You can now begin typing messages, and the server will receive them.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020252"/>
            <a:ext cx="4585930" cy="84558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5470"/>
              </a:lnSpc>
              <a:buNone/>
            </a:pPr>
            <a:r>
              <a:rPr lang="en-US" sz="4800" b="1" kern="0" spc="-131" dirty="0">
                <a:solidFill>
                  <a:srgbClr val="591CE6"/>
                </a:solidFill>
                <a:latin typeface="Algerian" panose="04020705040A02060702" pitchFamily="82" charset="0"/>
                <a:ea typeface="p22-mackinac-pro" pitchFamily="34" charset="-122"/>
                <a:cs typeface="p22-mackinac-pro" pitchFamily="34" charset="-120"/>
              </a:rPr>
              <a:t>Few Important </a:t>
            </a:r>
            <a:r>
              <a:rPr lang="en-US" sz="4800" b="1" kern="0" spc="-131" dirty="0" smtClean="0">
                <a:solidFill>
                  <a:srgbClr val="591CE6"/>
                </a:solidFill>
                <a:latin typeface="Algerian" panose="04020705040A02060702" pitchFamily="82" charset="0"/>
                <a:ea typeface="p22-mackinac-pro" pitchFamily="34" charset="-122"/>
                <a:cs typeface="p22-mackinac-pro" pitchFamily="34" charset="-120"/>
              </a:rPr>
              <a:t>Points</a:t>
            </a:r>
            <a:endParaRPr lang="en-US" sz="4800" b="1" kern="0" spc="-131" dirty="0" smtClean="0">
              <a:solidFill>
                <a:srgbClr val="591CE6"/>
              </a:solidFill>
              <a:latin typeface="Algerian" panose="04020705040A02060702" pitchFamily="82" charset="0"/>
              <a:ea typeface="p22-mackinac-pro" pitchFamily="34" charset="-122"/>
              <a:cs typeface="p22-mackinac-pro" pitchFamily="34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277620" y="2826385"/>
            <a:ext cx="7406640" cy="1007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Choose either </a:t>
            </a:r>
            <a:r>
              <a:rPr lang="en-US" sz="2800" b="1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localhost or 127.0.0.1</a:t>
            </a: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 as the server IP if operating on the same machine.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277620" y="4358005"/>
            <a:ext cx="7406005" cy="98615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solidFill>
                  <a:srgbClr val="272525"/>
                </a:solidFill>
                <a:latin typeface="Arial" panose="020B0604020202020204" pitchFamily="34" charset="0"/>
                <a:ea typeface="Eudoxus Sans" pitchFamily="34" charset="-122"/>
                <a:cs typeface="Arial" panose="020B0604020202020204" pitchFamily="34" charset="0"/>
              </a:rPr>
              <a:t>Make sure to use different port numbers if you encounter any errors.</a:t>
            </a:r>
            <a:endParaRPr lang="en-US" sz="2800" dirty="0">
              <a:solidFill>
                <a:srgbClr val="272525"/>
              </a:solidFill>
              <a:latin typeface="Arial" panose="020B0604020202020204" pitchFamily="34" charset="0"/>
              <a:ea typeface="Eudoxus Sans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277620" y="5478780"/>
            <a:ext cx="7448550" cy="146113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3500"/>
              </a:lnSpc>
              <a:buSzPct val="10000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You must have a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Public IP Address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in order to run codes on many computers.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1350</Words>
  <Application>WPS Presentation</Application>
  <PresentationFormat>Custom</PresentationFormat>
  <Paragraphs>54</Paragraphs>
  <Slides>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3" baseType="lpstr">
      <vt:lpstr>Arial</vt:lpstr>
      <vt:lpstr>SimSun</vt:lpstr>
      <vt:lpstr>Wingdings</vt:lpstr>
      <vt:lpstr>p22-mackinac-pro</vt:lpstr>
      <vt:lpstr>Segoe Print</vt:lpstr>
      <vt:lpstr>p22-mackinac-pro</vt:lpstr>
      <vt:lpstr>p22-mackinac-pro</vt:lpstr>
      <vt:lpstr>Algerian</vt:lpstr>
      <vt:lpstr>Eudoxus Sans</vt:lpstr>
      <vt:lpstr>Gabriola</vt:lpstr>
      <vt:lpstr>Calibri</vt:lpstr>
      <vt:lpstr>Eudoxus Sans</vt:lpstr>
      <vt:lpstr>Eudoxus Sans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kinga</cp:lastModifiedBy>
  <cp:revision>8</cp:revision>
  <dcterms:created xsi:type="dcterms:W3CDTF">2023-12-14T14:12:00Z</dcterms:created>
  <dcterms:modified xsi:type="dcterms:W3CDTF">2023-12-18T12:09:20Z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5567599921844365A462A33A67CA0B04_12</vt:lpwstr>
  </property>
  <property fmtid="{D5CDD505-2E9C-101B-9397-08002B2CF9AE}" pid="3" name="KSOProductBuildVer">
    <vt:lpwstr>1033-12.2.0.13359</vt:lpwstr>
  </property>
</Properties>
</file>